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80035" autoAdjust="0"/>
  </p:normalViewPr>
  <p:slideViewPr>
    <p:cSldViewPr>
      <p:cViewPr varScale="1">
        <p:scale>
          <a:sx n="42" d="100"/>
          <a:sy n="42" d="100"/>
        </p:scale>
        <p:origin x="2292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CB953F1C-8997-4DD5-8EF3-258022CBCBD2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EF63B18A-1890-4DAB-8FC3-9ACCC1E4CDF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89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2016/5/29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994" b="25933"/>
          <a:stretch/>
        </p:blipFill>
        <p:spPr>
          <a:xfrm>
            <a:off x="-459432" y="56896"/>
            <a:ext cx="7416000" cy="3960000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453568" y="2620608"/>
            <a:ext cx="600354" cy="74821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7" name="円/楕円 6"/>
          <p:cNvSpPr/>
          <p:nvPr/>
        </p:nvSpPr>
        <p:spPr>
          <a:xfrm>
            <a:off x="4308513" y="1271370"/>
            <a:ext cx="1022942" cy="91810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8" name="円/楕円 7"/>
          <p:cNvSpPr/>
          <p:nvPr/>
        </p:nvSpPr>
        <p:spPr>
          <a:xfrm>
            <a:off x="2962280" y="2189472"/>
            <a:ext cx="698990" cy="702078"/>
          </a:xfrm>
          <a:prstGeom prst="ellipse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角丸四角形 8"/>
          <p:cNvSpPr/>
          <p:nvPr/>
        </p:nvSpPr>
        <p:spPr>
          <a:xfrm>
            <a:off x="144016" y="5266626"/>
            <a:ext cx="3212976" cy="2346576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キリンを見て答え</a:t>
            </a:r>
            <a:r>
              <a:rPr lang="ja-JP" altLang="en-US" dirty="0" smtClean="0">
                <a:solidFill>
                  <a:schemeClr val="tx1"/>
                </a:solidFill>
              </a:rPr>
              <a:t>よう！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Ｑ．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ゆびは</a:t>
            </a:r>
            <a:r>
              <a:rPr kumimoji="1" lang="ja-JP" altLang="en-US" dirty="0" smtClean="0">
                <a:solidFill>
                  <a:schemeClr val="tx1"/>
                </a:solidFill>
              </a:rPr>
              <a:t>何本？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　　（　　　　　）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Ｑ。かかとはどこ？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（　　　　　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501008" y="5266626"/>
            <a:ext cx="3212976" cy="2346576"/>
          </a:xfrm>
          <a:prstGeom prst="round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ゴリラを見て答えよう！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ja-JP" altLang="en-US" dirty="0" smtClean="0">
                <a:solidFill>
                  <a:schemeClr val="tx1"/>
                </a:solidFill>
              </a:rPr>
              <a:t>Ｑ．うでとあしどちらが長い？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　　（　　　　　　　　）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Ｑ．歩く時の手のつき方は？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（　　　　　　　　　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44016" y="7689304"/>
            <a:ext cx="6569968" cy="208823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ゾウを見て答えよう！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Ｑ．ゾウの鼻先はどんな形をしている？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r>
              <a:rPr lang="ja-JP" altLang="en-US" dirty="0" smtClean="0">
                <a:solidFill>
                  <a:schemeClr val="tx1"/>
                </a:solidFill>
              </a:rPr>
              <a:t>ゾウのおっぱいはどこにいくつある？　（　　　　　　　　　　　　　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図 12" descr="キリン足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295" y="6249144"/>
            <a:ext cx="870816" cy="110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4437112" y="7833320"/>
            <a:ext cx="1785370" cy="12241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0576" y="4162653"/>
            <a:ext cx="678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好き</a:t>
            </a:r>
            <a:r>
              <a:rPr lang="ja-JP" altLang="en-US" dirty="0" smtClean="0"/>
              <a:t>な</a:t>
            </a:r>
            <a:r>
              <a:rPr lang="ja-JP" altLang="en-US" dirty="0"/>
              <a:t>動物</a:t>
            </a:r>
            <a:r>
              <a:rPr lang="ja-JP" altLang="en-US" dirty="0" smtClean="0"/>
              <a:t>を見て行こう！クイズは丸で囲んだ５ヶ所</a:t>
            </a:r>
            <a:r>
              <a:rPr lang="ja-JP" altLang="en-US" dirty="0" smtClean="0"/>
              <a:t>で答えを見つけてね！</a:t>
            </a:r>
            <a:endParaRPr lang="en-US" altLang="ja-JP" dirty="0" smtClean="0"/>
          </a:p>
        </p:txBody>
      </p:sp>
      <p:sp>
        <p:nvSpPr>
          <p:cNvPr id="15" name="円/楕円 14"/>
          <p:cNvSpPr/>
          <p:nvPr/>
        </p:nvSpPr>
        <p:spPr>
          <a:xfrm>
            <a:off x="1053922" y="1149649"/>
            <a:ext cx="1022942" cy="707007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円/楕円 16"/>
          <p:cNvSpPr/>
          <p:nvPr/>
        </p:nvSpPr>
        <p:spPr>
          <a:xfrm>
            <a:off x="2262294" y="850800"/>
            <a:ext cx="1670761" cy="1262569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38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80080" y="5169024"/>
            <a:ext cx="6453336" cy="43204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もうじゅうワールドで答えをさがしてみてね！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Ｑ．</a:t>
            </a:r>
            <a:r>
              <a:rPr kumimoji="1" lang="ja-JP" altLang="en-US" dirty="0" smtClean="0">
                <a:solidFill>
                  <a:schemeClr val="tx1"/>
                </a:solidFill>
              </a:rPr>
              <a:t>ライオンのオスの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たてがみはどうなって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いる？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かいてみよう！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</a:t>
            </a:r>
            <a:r>
              <a:rPr lang="ja-JP" altLang="en-US" dirty="0">
                <a:solidFill>
                  <a:schemeClr val="tx1"/>
                </a:solidFill>
              </a:rPr>
              <a:t>．トラの耳</a:t>
            </a:r>
            <a:r>
              <a:rPr lang="ja-JP" altLang="en-US" dirty="0" smtClean="0">
                <a:solidFill>
                  <a:schemeClr val="tx1"/>
                </a:solidFill>
              </a:rPr>
              <a:t>のうしろは何色？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（　　　　　　　　　　　　　　）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88640" y="200472"/>
            <a:ext cx="6453336" cy="4536504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京都の森で答えをさがしてね！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Ｑ．オオサンショウウオの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目はどこにある？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（　　　　　　　　　　　　　　　）Ｉ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chemeClr val="tx1"/>
                </a:solidFill>
              </a:rPr>
              <a:t>Ｑ．キツネ，タヌキ，アナグマ　おもしろい動物はどれ？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そして，その理由は？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852936" y="5961112"/>
            <a:ext cx="3600400" cy="21602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中かっこ 5"/>
          <p:cNvSpPr/>
          <p:nvPr/>
        </p:nvSpPr>
        <p:spPr>
          <a:xfrm>
            <a:off x="692696" y="3440832"/>
            <a:ext cx="5400600" cy="986408"/>
          </a:xfrm>
          <a:prstGeom prst="bracePai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1"/>
          <a:stretch/>
        </p:blipFill>
        <p:spPr>
          <a:xfrm>
            <a:off x="3101640" y="6326248"/>
            <a:ext cx="3102992" cy="1767775"/>
          </a:xfrm>
          <a:prstGeom prst="rect">
            <a:avLst/>
          </a:prstGeom>
        </p:spPr>
      </p:pic>
      <p:pic>
        <p:nvPicPr>
          <p:cNvPr id="8" name="図 7" descr="オオサンショウウオ問題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431" y="560512"/>
            <a:ext cx="278289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4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77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wadcf824</dc:creator>
  <cp:lastModifiedBy>kyoto</cp:lastModifiedBy>
  <cp:revision>45</cp:revision>
  <cp:lastPrinted>2016-05-09T09:37:18Z</cp:lastPrinted>
  <dcterms:created xsi:type="dcterms:W3CDTF">2014-09-23T02:45:09Z</dcterms:created>
  <dcterms:modified xsi:type="dcterms:W3CDTF">2016-05-29T08:55:02Z</dcterms:modified>
</cp:coreProperties>
</file>