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CCEC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80035" autoAdjust="0"/>
  </p:normalViewPr>
  <p:slideViewPr>
    <p:cSldViewPr>
      <p:cViewPr varScale="1">
        <p:scale>
          <a:sx n="42" d="100"/>
          <a:sy n="42" d="100"/>
        </p:scale>
        <p:origin x="2292" y="6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CB953F1C-8997-4DD5-8EF3-258022CBCBD2}" type="datetimeFigureOut">
              <a:rPr kumimoji="1" lang="ja-JP" altLang="en-US" smtClean="0"/>
              <a:pPr/>
              <a:t>2016/5/29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4538"/>
            <a:ext cx="2576513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21" tIns="45661" rIns="91321" bIns="45661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21" tIns="45661" rIns="91321" bIns="45661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EF63B18A-1890-4DAB-8FC3-9ACCC1E4CDF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1895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2016/5/29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2016/5/29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2016/5/29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2016/5/29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2016/5/29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2016/5/29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2016/5/29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2016/5/29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2016/5/29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2016/5/29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2016/5/29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2016/5/29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85800" rtl="0" eaLnBrk="1" latinLnBrk="0" hangingPunct="1"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1994" b="25933"/>
          <a:stretch/>
        </p:blipFill>
        <p:spPr>
          <a:xfrm>
            <a:off x="-459432" y="56896"/>
            <a:ext cx="7416000" cy="3960000"/>
          </a:xfrm>
          <a:prstGeom prst="rect">
            <a:avLst/>
          </a:prstGeom>
        </p:spPr>
      </p:pic>
      <p:sp>
        <p:nvSpPr>
          <p:cNvPr id="6" name="円/楕円 5"/>
          <p:cNvSpPr/>
          <p:nvPr/>
        </p:nvSpPr>
        <p:spPr>
          <a:xfrm>
            <a:off x="453568" y="2620608"/>
            <a:ext cx="600354" cy="748216"/>
          </a:xfrm>
          <a:prstGeom prst="ellipse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7" name="円/楕円 6"/>
          <p:cNvSpPr/>
          <p:nvPr/>
        </p:nvSpPr>
        <p:spPr>
          <a:xfrm>
            <a:off x="4308513" y="1271370"/>
            <a:ext cx="1022942" cy="918102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8" name="円/楕円 7"/>
          <p:cNvSpPr/>
          <p:nvPr/>
        </p:nvSpPr>
        <p:spPr>
          <a:xfrm>
            <a:off x="2962280" y="2189472"/>
            <a:ext cx="698990" cy="702078"/>
          </a:xfrm>
          <a:prstGeom prst="ellipse">
            <a:avLst/>
          </a:prstGeom>
          <a:noFill/>
          <a:ln w="3810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9" name="角丸四角形 8"/>
          <p:cNvSpPr/>
          <p:nvPr/>
        </p:nvSpPr>
        <p:spPr>
          <a:xfrm>
            <a:off x="144016" y="5266626"/>
            <a:ext cx="3212976" cy="2346576"/>
          </a:xfrm>
          <a:prstGeom prst="roundRect">
            <a:avLst/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</a:rPr>
              <a:t>キリンを見て答え</a:t>
            </a:r>
            <a:r>
              <a:rPr lang="ja-JP" altLang="en-US" dirty="0" smtClean="0">
                <a:solidFill>
                  <a:schemeClr val="tx1"/>
                </a:solidFill>
              </a:rPr>
              <a:t>よう！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</a:rPr>
              <a:t>Ｑ．</a:t>
            </a:r>
            <a:r>
              <a:rPr kumimoji="1" lang="ja-JP" altLang="en-US" dirty="0" err="1" smtClean="0">
                <a:solidFill>
                  <a:schemeClr val="tx1"/>
                </a:solidFill>
              </a:rPr>
              <a:t>ゆびは</a:t>
            </a:r>
            <a:r>
              <a:rPr kumimoji="1" lang="ja-JP" altLang="en-US" dirty="0" smtClean="0">
                <a:solidFill>
                  <a:schemeClr val="tx1"/>
                </a:solidFill>
              </a:rPr>
              <a:t>何本？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</a:rPr>
              <a:t>　　（　　　　　）</a:t>
            </a:r>
            <a:endParaRPr lang="en-US" altLang="ja-JP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</a:rPr>
              <a:t>Ｑ。かかとはどこ？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　（　　　　　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3501008" y="5266626"/>
            <a:ext cx="3212976" cy="2346576"/>
          </a:xfrm>
          <a:prstGeom prst="roundRect">
            <a:avLst/>
          </a:prstGeom>
          <a:noFill/>
          <a:ln w="38100">
            <a:solidFill>
              <a:srgbClr val="00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</a:rPr>
              <a:t>ゴリラを見て答えよう！</a:t>
            </a:r>
            <a:r>
              <a:rPr kumimoji="1" lang="en-US" altLang="ja-JP" dirty="0" smtClean="0">
                <a:solidFill>
                  <a:schemeClr val="tx1"/>
                </a:solidFill>
              </a:rPr>
              <a:t/>
            </a:r>
            <a:br>
              <a:rPr kumimoji="1" lang="en-US" altLang="ja-JP" dirty="0" smtClean="0">
                <a:solidFill>
                  <a:schemeClr val="tx1"/>
                </a:solidFill>
              </a:rPr>
            </a:br>
            <a:r>
              <a:rPr kumimoji="1" lang="ja-JP" altLang="en-US" dirty="0" smtClean="0">
                <a:solidFill>
                  <a:schemeClr val="tx1"/>
                </a:solidFill>
              </a:rPr>
              <a:t>Ｑ．うでとあしどちらが長い？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</a:rPr>
              <a:t>　　（　　　　　　　　）</a:t>
            </a:r>
            <a:endParaRPr lang="en-US" altLang="ja-JP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</a:rPr>
              <a:t>Ｑ．歩く時の手のつき方は？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（　　　　　　　　　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44016" y="7689304"/>
            <a:ext cx="6569968" cy="2088232"/>
          </a:xfrm>
          <a:prstGeom prst="round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</a:rPr>
              <a:t>ゾウを見て答えよう！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</a:rPr>
              <a:t>Ｑ．ゾウの鼻先はどんな形をしている？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kumimoji="1" lang="en-US" altLang="ja-JP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</a:rPr>
              <a:t>Ｑ</a:t>
            </a:r>
            <a:r>
              <a:rPr lang="en-US" altLang="ja-JP" dirty="0" smtClean="0">
                <a:solidFill>
                  <a:schemeClr val="tx1"/>
                </a:solidFill>
              </a:rPr>
              <a:t>.</a:t>
            </a:r>
            <a:r>
              <a:rPr lang="ja-JP" altLang="en-US" dirty="0" smtClean="0">
                <a:solidFill>
                  <a:schemeClr val="tx1"/>
                </a:solidFill>
              </a:rPr>
              <a:t>ゾウのおっぱいはどこにいくつある？　（　　　　　　　　　　　　　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3" name="図 12" descr="キリン足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2295" y="6249144"/>
            <a:ext cx="870816" cy="11018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正方形/長方形 13"/>
          <p:cNvSpPr/>
          <p:nvPr/>
        </p:nvSpPr>
        <p:spPr>
          <a:xfrm>
            <a:off x="4437112" y="7833320"/>
            <a:ext cx="1785370" cy="122413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70576" y="4162653"/>
            <a:ext cx="6785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　好き</a:t>
            </a:r>
            <a:r>
              <a:rPr lang="ja-JP" altLang="en-US" dirty="0" smtClean="0"/>
              <a:t>な</a:t>
            </a:r>
            <a:r>
              <a:rPr lang="ja-JP" altLang="en-US" dirty="0"/>
              <a:t>動物</a:t>
            </a:r>
            <a:r>
              <a:rPr lang="ja-JP" altLang="en-US" dirty="0" smtClean="0"/>
              <a:t>を見て行こう！クイズは丸で囲んだ５ヶ所</a:t>
            </a:r>
            <a:r>
              <a:rPr lang="ja-JP" altLang="en-US" dirty="0" smtClean="0"/>
              <a:t>で答えを見つけてね！</a:t>
            </a:r>
            <a:endParaRPr lang="en-US" altLang="ja-JP" dirty="0" smtClean="0"/>
          </a:p>
        </p:txBody>
      </p:sp>
      <p:sp>
        <p:nvSpPr>
          <p:cNvPr id="15" name="円/楕円 14"/>
          <p:cNvSpPr/>
          <p:nvPr/>
        </p:nvSpPr>
        <p:spPr>
          <a:xfrm>
            <a:off x="1053922" y="1149649"/>
            <a:ext cx="1022942" cy="707007"/>
          </a:xfrm>
          <a:prstGeom prst="ellipse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  <p:sp>
        <p:nvSpPr>
          <p:cNvPr id="17" name="円/楕円 16"/>
          <p:cNvSpPr/>
          <p:nvPr/>
        </p:nvSpPr>
        <p:spPr>
          <a:xfrm>
            <a:off x="2262294" y="850800"/>
            <a:ext cx="1670761" cy="1262569"/>
          </a:xfrm>
          <a:prstGeom prst="ellipse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/>
          </a:p>
        </p:txBody>
      </p:sp>
    </p:spTree>
    <p:extLst>
      <p:ext uri="{BB962C8B-B14F-4D97-AF65-F5344CB8AC3E}">
        <p14:creationId xmlns:p14="http://schemas.microsoft.com/office/powerpoint/2010/main" val="4382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角丸四角形 2"/>
          <p:cNvSpPr/>
          <p:nvPr/>
        </p:nvSpPr>
        <p:spPr>
          <a:xfrm>
            <a:off x="280080" y="5169024"/>
            <a:ext cx="6453336" cy="4320480"/>
          </a:xfrm>
          <a:prstGeom prst="round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</a:rPr>
              <a:t>もうじゅうワールドで答えをさがしてみてね！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</a:rPr>
              <a:t>Ｑ．</a:t>
            </a:r>
            <a:r>
              <a:rPr kumimoji="1" lang="ja-JP" altLang="en-US" dirty="0" smtClean="0">
                <a:solidFill>
                  <a:schemeClr val="tx1"/>
                </a:solidFill>
              </a:rPr>
              <a:t>ライオンのオスの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</a:rPr>
              <a:t>たてがみはどうなって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</a:rPr>
              <a:t>いる？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かいてみよう！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</a:rPr>
              <a:t>Ｑ</a:t>
            </a:r>
            <a:r>
              <a:rPr lang="ja-JP" altLang="en-US" dirty="0">
                <a:solidFill>
                  <a:schemeClr val="tx1"/>
                </a:solidFill>
              </a:rPr>
              <a:t>．トラの耳</a:t>
            </a:r>
            <a:r>
              <a:rPr lang="ja-JP" altLang="en-US" dirty="0" smtClean="0">
                <a:solidFill>
                  <a:schemeClr val="tx1"/>
                </a:solidFill>
              </a:rPr>
              <a:t>のうしろは何色？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（　　　　　　　　　　　　　　）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88640" y="200472"/>
            <a:ext cx="6453336" cy="4536504"/>
          </a:xfrm>
          <a:prstGeom prst="roundRect">
            <a:avLst/>
          </a:prstGeom>
          <a:noFill/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/>
                </a:solidFill>
              </a:rPr>
              <a:t>京都の森で答えをさがしてね！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</a:rPr>
              <a:t>Ｑ．オオサンショウウオの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目はどこにある？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</a:rPr>
              <a:t>　</a:t>
            </a:r>
            <a:r>
              <a:rPr kumimoji="1" lang="ja-JP" altLang="en-US" dirty="0" smtClean="0">
                <a:solidFill>
                  <a:schemeClr val="tx1"/>
                </a:solidFill>
              </a:rPr>
              <a:t>（　　　　　　　　　　　　　　　）Ｉ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endParaRPr lang="en-US" altLang="ja-JP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solidFill>
                  <a:schemeClr val="tx1"/>
                </a:solidFill>
              </a:rPr>
              <a:t>Ｑ．キツネ，タヌキ，アナグマ　おもしろい動物はどれ？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</a:rPr>
              <a:t>　</a:t>
            </a:r>
            <a:r>
              <a:rPr lang="ja-JP" altLang="en-US" dirty="0" smtClean="0">
                <a:solidFill>
                  <a:schemeClr val="tx1"/>
                </a:solidFill>
              </a:rPr>
              <a:t>　そして，その理由は？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2852936" y="5961112"/>
            <a:ext cx="3600400" cy="216024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中かっこ 5"/>
          <p:cNvSpPr/>
          <p:nvPr/>
        </p:nvSpPr>
        <p:spPr>
          <a:xfrm>
            <a:off x="692696" y="3440832"/>
            <a:ext cx="5400600" cy="986408"/>
          </a:xfrm>
          <a:prstGeom prst="bracePai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21"/>
          <a:stretch/>
        </p:blipFill>
        <p:spPr>
          <a:xfrm>
            <a:off x="3101640" y="6326248"/>
            <a:ext cx="3102992" cy="1767775"/>
          </a:xfrm>
          <a:prstGeom prst="rect">
            <a:avLst/>
          </a:prstGeom>
        </p:spPr>
      </p:pic>
      <p:pic>
        <p:nvPicPr>
          <p:cNvPr id="8" name="図 7" descr="オオサンショウウオ問題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8431" y="560512"/>
            <a:ext cx="2782897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40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</TotalTime>
  <Words>77</Words>
  <Application>Microsoft Office PowerPoint</Application>
  <PresentationFormat>A4 210 x 297 mm</PresentationFormat>
  <Paragraphs>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wadcf824</dc:creator>
  <cp:lastModifiedBy>kyoto</cp:lastModifiedBy>
  <cp:revision>45</cp:revision>
  <cp:lastPrinted>2016-05-09T09:37:18Z</cp:lastPrinted>
  <dcterms:created xsi:type="dcterms:W3CDTF">2014-09-23T02:45:09Z</dcterms:created>
  <dcterms:modified xsi:type="dcterms:W3CDTF">2016-05-29T08:55:02Z</dcterms:modified>
</cp:coreProperties>
</file>